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6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15"/>
    <p:restoredTop sz="94836"/>
  </p:normalViewPr>
  <p:slideViewPr>
    <p:cSldViewPr snapToGrid="0">
      <p:cViewPr varScale="1">
        <p:scale>
          <a:sx n="104" d="100"/>
          <a:sy n="104" d="100"/>
        </p:scale>
        <p:origin x="112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svg"/><Relationship Id="rId1" Type="http://schemas.openxmlformats.org/officeDocument/2006/relationships/image" Target="../media/image9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FA73FA-FA7B-4A08-906F-08E7E2A23E7E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5FF54CD-B37C-4187-8BBE-869448B42776}">
      <dgm:prSet/>
      <dgm:spPr/>
      <dgm:t>
        <a:bodyPr/>
        <a:lstStyle/>
        <a:p>
          <a:r>
            <a:rPr lang="en-US" dirty="0"/>
            <a:t>Generated fake Teams data</a:t>
          </a:r>
          <a:br>
            <a:rPr lang="en-US" dirty="0"/>
          </a:br>
          <a:r>
            <a:rPr lang="en-US" dirty="0"/>
            <a:t>(2019-2024)</a:t>
          </a:r>
        </a:p>
      </dgm:t>
    </dgm:pt>
    <dgm:pt modelId="{B07EEB92-F3F3-43EA-BD1D-F4FCB195917D}" type="parTrans" cxnId="{3CCD3003-E1E7-4F78-ADCB-80AD7B2FAB2B}">
      <dgm:prSet/>
      <dgm:spPr/>
      <dgm:t>
        <a:bodyPr/>
        <a:lstStyle/>
        <a:p>
          <a:endParaRPr lang="en-US"/>
        </a:p>
      </dgm:t>
    </dgm:pt>
    <dgm:pt modelId="{5F3B4D8D-8CC8-4D99-A4FE-C7A94B575332}" type="sibTrans" cxnId="{3CCD3003-E1E7-4F78-ADCB-80AD7B2FAB2B}">
      <dgm:prSet/>
      <dgm:spPr/>
      <dgm:t>
        <a:bodyPr/>
        <a:lstStyle/>
        <a:p>
          <a:endParaRPr lang="en-US"/>
        </a:p>
      </dgm:t>
    </dgm:pt>
    <dgm:pt modelId="{9114EBE2-05B5-4894-A8E4-0AA3D823C735}">
      <dgm:prSet/>
      <dgm:spPr/>
      <dgm:t>
        <a:bodyPr/>
        <a:lstStyle/>
        <a:p>
          <a:r>
            <a:rPr lang="en-US" dirty="0"/>
            <a:t>Created “users,” “locations,” and time patterns</a:t>
          </a:r>
        </a:p>
      </dgm:t>
    </dgm:pt>
    <dgm:pt modelId="{D65C4888-9182-4088-B11D-8B31B5223ADF}" type="parTrans" cxnId="{9D2C7934-A37C-4A0A-9A20-C88B8961FEC2}">
      <dgm:prSet/>
      <dgm:spPr/>
      <dgm:t>
        <a:bodyPr/>
        <a:lstStyle/>
        <a:p>
          <a:endParaRPr lang="en-US"/>
        </a:p>
      </dgm:t>
    </dgm:pt>
    <dgm:pt modelId="{9C2B4B69-641C-470C-8002-ADB8BD69D53E}" type="sibTrans" cxnId="{9D2C7934-A37C-4A0A-9A20-C88B8961FEC2}">
      <dgm:prSet/>
      <dgm:spPr/>
      <dgm:t>
        <a:bodyPr/>
        <a:lstStyle/>
        <a:p>
          <a:endParaRPr lang="en-US"/>
        </a:p>
      </dgm:t>
    </dgm:pt>
    <dgm:pt modelId="{6208E652-88AB-4459-BD63-CD0D6E5B48A4}">
      <dgm:prSet/>
      <dgm:spPr/>
      <dgm:t>
        <a:bodyPr/>
        <a:lstStyle/>
        <a:p>
          <a:r>
            <a:rPr lang="en-US" dirty="0"/>
            <a:t>Included logins &amp; actions</a:t>
          </a:r>
        </a:p>
      </dgm:t>
    </dgm:pt>
    <dgm:pt modelId="{88D39759-7EB8-49DB-9327-2DFB07388A46}" type="parTrans" cxnId="{8ED39FD6-0593-4AE6-9AF3-A9908F1BE8AB}">
      <dgm:prSet/>
      <dgm:spPr/>
      <dgm:t>
        <a:bodyPr/>
        <a:lstStyle/>
        <a:p>
          <a:endParaRPr lang="en-US"/>
        </a:p>
      </dgm:t>
    </dgm:pt>
    <dgm:pt modelId="{DCC88494-F6B8-4A17-90D2-12A882FCF813}" type="sibTrans" cxnId="{8ED39FD6-0593-4AE6-9AF3-A9908F1BE8AB}">
      <dgm:prSet/>
      <dgm:spPr/>
      <dgm:t>
        <a:bodyPr/>
        <a:lstStyle/>
        <a:p>
          <a:endParaRPr lang="en-US"/>
        </a:p>
      </dgm:t>
    </dgm:pt>
    <dgm:pt modelId="{B1362FB4-FD93-41CF-98BD-3A788161D47F}">
      <dgm:prSet/>
      <dgm:spPr/>
      <dgm:t>
        <a:bodyPr/>
        <a:lstStyle/>
        <a:p>
          <a:r>
            <a:rPr lang="en-US"/>
            <a:t>Ingested into Splunk Enterprise</a:t>
          </a:r>
        </a:p>
      </dgm:t>
    </dgm:pt>
    <dgm:pt modelId="{261F48CC-D262-4F61-826A-263FE4173E60}" type="parTrans" cxnId="{B1932E83-4789-4C90-88BD-415FB077D41F}">
      <dgm:prSet/>
      <dgm:spPr/>
      <dgm:t>
        <a:bodyPr/>
        <a:lstStyle/>
        <a:p>
          <a:endParaRPr lang="en-US"/>
        </a:p>
      </dgm:t>
    </dgm:pt>
    <dgm:pt modelId="{907BFB2B-B9F6-4B4F-9EEC-5C03C2B65620}" type="sibTrans" cxnId="{B1932E83-4789-4C90-88BD-415FB077D41F}">
      <dgm:prSet/>
      <dgm:spPr/>
      <dgm:t>
        <a:bodyPr/>
        <a:lstStyle/>
        <a:p>
          <a:endParaRPr lang="en-US"/>
        </a:p>
      </dgm:t>
    </dgm:pt>
    <dgm:pt modelId="{0BB974FE-3CDB-47DE-BE80-9F673EAF8AE1}">
      <dgm:prSet/>
      <dgm:spPr/>
      <dgm:t>
        <a:bodyPr/>
        <a:lstStyle/>
        <a:p>
          <a:r>
            <a:rPr lang="en-US" dirty="0"/>
            <a:t>Created a dashboard</a:t>
          </a:r>
        </a:p>
      </dgm:t>
    </dgm:pt>
    <dgm:pt modelId="{11F5F818-1E9A-4990-9416-1207F72F6B95}" type="parTrans" cxnId="{D35BBDFE-E720-4A4B-906F-EE1BB50CA4CB}">
      <dgm:prSet/>
      <dgm:spPr/>
      <dgm:t>
        <a:bodyPr/>
        <a:lstStyle/>
        <a:p>
          <a:endParaRPr lang="en-US"/>
        </a:p>
      </dgm:t>
    </dgm:pt>
    <dgm:pt modelId="{DBF1FF8F-B766-4327-8769-C04109299FC8}" type="sibTrans" cxnId="{D35BBDFE-E720-4A4B-906F-EE1BB50CA4CB}">
      <dgm:prSet/>
      <dgm:spPr/>
      <dgm:t>
        <a:bodyPr/>
        <a:lstStyle/>
        <a:p>
          <a:endParaRPr lang="en-US"/>
        </a:p>
      </dgm:t>
    </dgm:pt>
    <dgm:pt modelId="{EFA07505-F83F-476E-AF3D-0CF33B353713}">
      <dgm:prSet/>
      <dgm:spPr/>
      <dgm:t>
        <a:bodyPr/>
        <a:lstStyle/>
        <a:p>
          <a:r>
            <a:rPr lang="en-US" dirty="0"/>
            <a:t>Applied ML for predictive analysis</a:t>
          </a:r>
        </a:p>
      </dgm:t>
    </dgm:pt>
    <dgm:pt modelId="{F088E5DE-65C8-4A1B-A8DB-4438F3A547AA}" type="parTrans" cxnId="{1D71B6EC-9CF3-43FB-89D9-95D2A447C51F}">
      <dgm:prSet/>
      <dgm:spPr/>
      <dgm:t>
        <a:bodyPr/>
        <a:lstStyle/>
        <a:p>
          <a:endParaRPr lang="en-US"/>
        </a:p>
      </dgm:t>
    </dgm:pt>
    <dgm:pt modelId="{E8535A6A-C271-4FEA-A9FF-BD921452F3EC}" type="sibTrans" cxnId="{1D71B6EC-9CF3-43FB-89D9-95D2A447C51F}">
      <dgm:prSet/>
      <dgm:spPr/>
      <dgm:t>
        <a:bodyPr/>
        <a:lstStyle/>
        <a:p>
          <a:endParaRPr lang="en-US"/>
        </a:p>
      </dgm:t>
    </dgm:pt>
    <dgm:pt modelId="{54316601-0AF8-E34A-BE7B-F642DC263743}" type="pres">
      <dgm:prSet presAssocID="{B7FA73FA-FA7B-4A08-906F-08E7E2A23E7E}" presName="diagram" presStyleCnt="0">
        <dgm:presLayoutVars>
          <dgm:dir/>
          <dgm:resizeHandles val="exact"/>
        </dgm:presLayoutVars>
      </dgm:prSet>
      <dgm:spPr/>
    </dgm:pt>
    <dgm:pt modelId="{CAF41815-4A24-8C45-A7B3-967E2F63CC83}" type="pres">
      <dgm:prSet presAssocID="{55FF54CD-B37C-4187-8BBE-869448B42776}" presName="node" presStyleLbl="node1" presStyleIdx="0" presStyleCnt="6">
        <dgm:presLayoutVars>
          <dgm:bulletEnabled val="1"/>
        </dgm:presLayoutVars>
      </dgm:prSet>
      <dgm:spPr/>
    </dgm:pt>
    <dgm:pt modelId="{68AC9425-0897-C44B-997B-E3A465717FA0}" type="pres">
      <dgm:prSet presAssocID="{5F3B4D8D-8CC8-4D99-A4FE-C7A94B575332}" presName="sibTrans" presStyleCnt="0"/>
      <dgm:spPr/>
    </dgm:pt>
    <dgm:pt modelId="{93B7C183-9AA9-444A-86B1-230B087067E0}" type="pres">
      <dgm:prSet presAssocID="{9114EBE2-05B5-4894-A8E4-0AA3D823C735}" presName="node" presStyleLbl="node1" presStyleIdx="1" presStyleCnt="6">
        <dgm:presLayoutVars>
          <dgm:bulletEnabled val="1"/>
        </dgm:presLayoutVars>
      </dgm:prSet>
      <dgm:spPr/>
    </dgm:pt>
    <dgm:pt modelId="{CEA8383E-6490-1846-9051-C50F63BDE115}" type="pres">
      <dgm:prSet presAssocID="{9C2B4B69-641C-470C-8002-ADB8BD69D53E}" presName="sibTrans" presStyleCnt="0"/>
      <dgm:spPr/>
    </dgm:pt>
    <dgm:pt modelId="{6F1F3E4E-3198-3745-B9E9-75C635A8A836}" type="pres">
      <dgm:prSet presAssocID="{6208E652-88AB-4459-BD63-CD0D6E5B48A4}" presName="node" presStyleLbl="node1" presStyleIdx="2" presStyleCnt="6">
        <dgm:presLayoutVars>
          <dgm:bulletEnabled val="1"/>
        </dgm:presLayoutVars>
      </dgm:prSet>
      <dgm:spPr/>
    </dgm:pt>
    <dgm:pt modelId="{E52E3F1A-84A2-994C-A3F3-6F27B606D24C}" type="pres">
      <dgm:prSet presAssocID="{DCC88494-F6B8-4A17-90D2-12A882FCF813}" presName="sibTrans" presStyleCnt="0"/>
      <dgm:spPr/>
    </dgm:pt>
    <dgm:pt modelId="{C330C8A8-7EBE-BF40-9C4E-A6A1FE01D6EE}" type="pres">
      <dgm:prSet presAssocID="{B1362FB4-FD93-41CF-98BD-3A788161D47F}" presName="node" presStyleLbl="node1" presStyleIdx="3" presStyleCnt="6">
        <dgm:presLayoutVars>
          <dgm:bulletEnabled val="1"/>
        </dgm:presLayoutVars>
      </dgm:prSet>
      <dgm:spPr/>
    </dgm:pt>
    <dgm:pt modelId="{292995B7-737B-6548-B973-D949020A15CC}" type="pres">
      <dgm:prSet presAssocID="{907BFB2B-B9F6-4B4F-9EEC-5C03C2B65620}" presName="sibTrans" presStyleCnt="0"/>
      <dgm:spPr/>
    </dgm:pt>
    <dgm:pt modelId="{6A81853C-0E77-C447-89BC-ED9B6B713D18}" type="pres">
      <dgm:prSet presAssocID="{0BB974FE-3CDB-47DE-BE80-9F673EAF8AE1}" presName="node" presStyleLbl="node1" presStyleIdx="4" presStyleCnt="6">
        <dgm:presLayoutVars>
          <dgm:bulletEnabled val="1"/>
        </dgm:presLayoutVars>
      </dgm:prSet>
      <dgm:spPr/>
    </dgm:pt>
    <dgm:pt modelId="{2096042D-52B0-DB4F-967D-07B5C65B1EBC}" type="pres">
      <dgm:prSet presAssocID="{DBF1FF8F-B766-4327-8769-C04109299FC8}" presName="sibTrans" presStyleCnt="0"/>
      <dgm:spPr/>
    </dgm:pt>
    <dgm:pt modelId="{98E2AF18-D8BE-ED4B-AECC-48701233BED4}" type="pres">
      <dgm:prSet presAssocID="{EFA07505-F83F-476E-AF3D-0CF33B353713}" presName="node" presStyleLbl="node1" presStyleIdx="5" presStyleCnt="6">
        <dgm:presLayoutVars>
          <dgm:bulletEnabled val="1"/>
        </dgm:presLayoutVars>
      </dgm:prSet>
      <dgm:spPr/>
    </dgm:pt>
  </dgm:ptLst>
  <dgm:cxnLst>
    <dgm:cxn modelId="{3CCD3003-E1E7-4F78-ADCB-80AD7B2FAB2B}" srcId="{B7FA73FA-FA7B-4A08-906F-08E7E2A23E7E}" destId="{55FF54CD-B37C-4187-8BBE-869448B42776}" srcOrd="0" destOrd="0" parTransId="{B07EEB92-F3F3-43EA-BD1D-F4FCB195917D}" sibTransId="{5F3B4D8D-8CC8-4D99-A4FE-C7A94B575332}"/>
    <dgm:cxn modelId="{D8A3121C-9C06-B649-A5AA-2B9B07D1613A}" type="presOf" srcId="{B7FA73FA-FA7B-4A08-906F-08E7E2A23E7E}" destId="{54316601-0AF8-E34A-BE7B-F642DC263743}" srcOrd="0" destOrd="0" presId="urn:microsoft.com/office/officeart/2005/8/layout/default"/>
    <dgm:cxn modelId="{5DADDC24-A1FA-1040-AC3E-ED5EB9500FBE}" type="presOf" srcId="{6208E652-88AB-4459-BD63-CD0D6E5B48A4}" destId="{6F1F3E4E-3198-3745-B9E9-75C635A8A836}" srcOrd="0" destOrd="0" presId="urn:microsoft.com/office/officeart/2005/8/layout/default"/>
    <dgm:cxn modelId="{9D2C7934-A37C-4A0A-9A20-C88B8961FEC2}" srcId="{B7FA73FA-FA7B-4A08-906F-08E7E2A23E7E}" destId="{9114EBE2-05B5-4894-A8E4-0AA3D823C735}" srcOrd="1" destOrd="0" parTransId="{D65C4888-9182-4088-B11D-8B31B5223ADF}" sibTransId="{9C2B4B69-641C-470C-8002-ADB8BD69D53E}"/>
    <dgm:cxn modelId="{1532954A-9B6E-534B-AC06-AE84C5429AF5}" type="presOf" srcId="{B1362FB4-FD93-41CF-98BD-3A788161D47F}" destId="{C330C8A8-7EBE-BF40-9C4E-A6A1FE01D6EE}" srcOrd="0" destOrd="0" presId="urn:microsoft.com/office/officeart/2005/8/layout/default"/>
    <dgm:cxn modelId="{9CF3B958-A34C-FD47-910B-D3FC4E6BB07B}" type="presOf" srcId="{9114EBE2-05B5-4894-A8E4-0AA3D823C735}" destId="{93B7C183-9AA9-444A-86B1-230B087067E0}" srcOrd="0" destOrd="0" presId="urn:microsoft.com/office/officeart/2005/8/layout/default"/>
    <dgm:cxn modelId="{A2CFA87C-F65F-614F-9E6F-769B3FAA9A63}" type="presOf" srcId="{55FF54CD-B37C-4187-8BBE-869448B42776}" destId="{CAF41815-4A24-8C45-A7B3-967E2F63CC83}" srcOrd="0" destOrd="0" presId="urn:microsoft.com/office/officeart/2005/8/layout/default"/>
    <dgm:cxn modelId="{B1932E83-4789-4C90-88BD-415FB077D41F}" srcId="{B7FA73FA-FA7B-4A08-906F-08E7E2A23E7E}" destId="{B1362FB4-FD93-41CF-98BD-3A788161D47F}" srcOrd="3" destOrd="0" parTransId="{261F48CC-D262-4F61-826A-263FE4173E60}" sibTransId="{907BFB2B-B9F6-4B4F-9EEC-5C03C2B65620}"/>
    <dgm:cxn modelId="{DE0BCFA2-0C12-8F45-B10E-DD5AF313984A}" type="presOf" srcId="{EFA07505-F83F-476E-AF3D-0CF33B353713}" destId="{98E2AF18-D8BE-ED4B-AECC-48701233BED4}" srcOrd="0" destOrd="0" presId="urn:microsoft.com/office/officeart/2005/8/layout/default"/>
    <dgm:cxn modelId="{FA5076A7-C324-F14E-9888-A9F4ED078831}" type="presOf" srcId="{0BB974FE-3CDB-47DE-BE80-9F673EAF8AE1}" destId="{6A81853C-0E77-C447-89BC-ED9B6B713D18}" srcOrd="0" destOrd="0" presId="urn:microsoft.com/office/officeart/2005/8/layout/default"/>
    <dgm:cxn modelId="{8ED39FD6-0593-4AE6-9AF3-A9908F1BE8AB}" srcId="{B7FA73FA-FA7B-4A08-906F-08E7E2A23E7E}" destId="{6208E652-88AB-4459-BD63-CD0D6E5B48A4}" srcOrd="2" destOrd="0" parTransId="{88D39759-7EB8-49DB-9327-2DFB07388A46}" sibTransId="{DCC88494-F6B8-4A17-90D2-12A882FCF813}"/>
    <dgm:cxn modelId="{1D71B6EC-9CF3-43FB-89D9-95D2A447C51F}" srcId="{B7FA73FA-FA7B-4A08-906F-08E7E2A23E7E}" destId="{EFA07505-F83F-476E-AF3D-0CF33B353713}" srcOrd="5" destOrd="0" parTransId="{F088E5DE-65C8-4A1B-A8DB-4438F3A547AA}" sibTransId="{E8535A6A-C271-4FEA-A9FF-BD921452F3EC}"/>
    <dgm:cxn modelId="{D35BBDFE-E720-4A4B-906F-EE1BB50CA4CB}" srcId="{B7FA73FA-FA7B-4A08-906F-08E7E2A23E7E}" destId="{0BB974FE-3CDB-47DE-BE80-9F673EAF8AE1}" srcOrd="4" destOrd="0" parTransId="{11F5F818-1E9A-4990-9416-1207F72F6B95}" sibTransId="{DBF1FF8F-B766-4327-8769-C04109299FC8}"/>
    <dgm:cxn modelId="{EA8C20F1-5C14-524C-947E-AB0F4A586B22}" type="presParOf" srcId="{54316601-0AF8-E34A-BE7B-F642DC263743}" destId="{CAF41815-4A24-8C45-A7B3-967E2F63CC83}" srcOrd="0" destOrd="0" presId="urn:microsoft.com/office/officeart/2005/8/layout/default"/>
    <dgm:cxn modelId="{4047E4E9-DDAC-E045-8B32-EF413472457F}" type="presParOf" srcId="{54316601-0AF8-E34A-BE7B-F642DC263743}" destId="{68AC9425-0897-C44B-997B-E3A465717FA0}" srcOrd="1" destOrd="0" presId="urn:microsoft.com/office/officeart/2005/8/layout/default"/>
    <dgm:cxn modelId="{930A0C41-118C-B140-840D-B0B9E70EEABD}" type="presParOf" srcId="{54316601-0AF8-E34A-BE7B-F642DC263743}" destId="{93B7C183-9AA9-444A-86B1-230B087067E0}" srcOrd="2" destOrd="0" presId="urn:microsoft.com/office/officeart/2005/8/layout/default"/>
    <dgm:cxn modelId="{1A8025AA-B1B6-694F-8F91-819814FD9D66}" type="presParOf" srcId="{54316601-0AF8-E34A-BE7B-F642DC263743}" destId="{CEA8383E-6490-1846-9051-C50F63BDE115}" srcOrd="3" destOrd="0" presId="urn:microsoft.com/office/officeart/2005/8/layout/default"/>
    <dgm:cxn modelId="{1C8C4F5E-70EC-7342-9207-B4B22D2D222E}" type="presParOf" srcId="{54316601-0AF8-E34A-BE7B-F642DC263743}" destId="{6F1F3E4E-3198-3745-B9E9-75C635A8A836}" srcOrd="4" destOrd="0" presId="urn:microsoft.com/office/officeart/2005/8/layout/default"/>
    <dgm:cxn modelId="{778EAAEF-DFE4-3241-B36B-DEC1B3953FC2}" type="presParOf" srcId="{54316601-0AF8-E34A-BE7B-F642DC263743}" destId="{E52E3F1A-84A2-994C-A3F3-6F27B606D24C}" srcOrd="5" destOrd="0" presId="urn:microsoft.com/office/officeart/2005/8/layout/default"/>
    <dgm:cxn modelId="{6D10F04B-CA5F-E64C-9F02-948AB49D648E}" type="presParOf" srcId="{54316601-0AF8-E34A-BE7B-F642DC263743}" destId="{C330C8A8-7EBE-BF40-9C4E-A6A1FE01D6EE}" srcOrd="6" destOrd="0" presId="urn:microsoft.com/office/officeart/2005/8/layout/default"/>
    <dgm:cxn modelId="{C71BB0F2-5444-2A44-8ACD-FB0EDCB9E512}" type="presParOf" srcId="{54316601-0AF8-E34A-BE7B-F642DC263743}" destId="{292995B7-737B-6548-B973-D949020A15CC}" srcOrd="7" destOrd="0" presId="urn:microsoft.com/office/officeart/2005/8/layout/default"/>
    <dgm:cxn modelId="{DB3B86DC-0E9D-5549-90E3-966C6D770A6C}" type="presParOf" srcId="{54316601-0AF8-E34A-BE7B-F642DC263743}" destId="{6A81853C-0E77-C447-89BC-ED9B6B713D18}" srcOrd="8" destOrd="0" presId="urn:microsoft.com/office/officeart/2005/8/layout/default"/>
    <dgm:cxn modelId="{D336EA73-3DDE-4F4B-B847-A47830063F75}" type="presParOf" srcId="{54316601-0AF8-E34A-BE7B-F642DC263743}" destId="{2096042D-52B0-DB4F-967D-07B5C65B1EBC}" srcOrd="9" destOrd="0" presId="urn:microsoft.com/office/officeart/2005/8/layout/default"/>
    <dgm:cxn modelId="{6B63B6A0-5631-E643-9E63-9D12BB8AAFF9}" type="presParOf" srcId="{54316601-0AF8-E34A-BE7B-F642DC263743}" destId="{98E2AF18-D8BE-ED4B-AECC-48701233BED4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4723E43-325C-4B3C-8CE2-7CA1F73E3EC9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726BCF47-994B-4F1C-985E-C118E9DE8316}">
      <dgm:prSet/>
      <dgm:spPr/>
      <dgm:t>
        <a:bodyPr/>
        <a:lstStyle/>
        <a:p>
          <a:r>
            <a:rPr lang="en-US" b="1" dirty="0"/>
            <a:t>Unseen patterns recognized:</a:t>
          </a:r>
        </a:p>
        <a:p>
          <a:r>
            <a:rPr lang="en-US" b="1" dirty="0"/>
            <a:t>~20% action decrease in 2024</a:t>
          </a:r>
          <a:endParaRPr lang="en-US" dirty="0"/>
        </a:p>
      </dgm:t>
    </dgm:pt>
    <dgm:pt modelId="{A76B578B-F043-4BDD-833A-8EBA76D24B91}" type="parTrans" cxnId="{28482FC6-F31A-43F8-8B4D-A803DC945876}">
      <dgm:prSet/>
      <dgm:spPr/>
      <dgm:t>
        <a:bodyPr/>
        <a:lstStyle/>
        <a:p>
          <a:endParaRPr lang="en-US"/>
        </a:p>
      </dgm:t>
    </dgm:pt>
    <dgm:pt modelId="{74AAEC08-024D-4FCC-B5E2-DC8869DEB861}" type="sibTrans" cxnId="{28482FC6-F31A-43F8-8B4D-A803DC945876}">
      <dgm:prSet/>
      <dgm:spPr/>
      <dgm:t>
        <a:bodyPr/>
        <a:lstStyle/>
        <a:p>
          <a:endParaRPr lang="en-US"/>
        </a:p>
      </dgm:t>
    </dgm:pt>
    <dgm:pt modelId="{E0E727A4-B535-4A7A-AA0D-9239F4711019}">
      <dgm:prSet/>
      <dgm:spPr/>
      <dgm:t>
        <a:bodyPr/>
        <a:lstStyle/>
        <a:p>
          <a:r>
            <a:rPr lang="en-US" b="1" dirty="0"/>
            <a:t>Students needed interface training </a:t>
          </a:r>
        </a:p>
      </dgm:t>
    </dgm:pt>
    <dgm:pt modelId="{FAAE56D7-2534-4CB2-A5C6-52A6909CCCAF}" type="parTrans" cxnId="{BA362001-99BA-4610-B15F-C22418995DD1}">
      <dgm:prSet/>
      <dgm:spPr/>
      <dgm:t>
        <a:bodyPr/>
        <a:lstStyle/>
        <a:p>
          <a:endParaRPr lang="en-US"/>
        </a:p>
      </dgm:t>
    </dgm:pt>
    <dgm:pt modelId="{64BD5D60-631A-4299-A317-F65235904F7A}" type="sibTrans" cxnId="{BA362001-99BA-4610-B15F-C22418995DD1}">
      <dgm:prSet/>
      <dgm:spPr/>
      <dgm:t>
        <a:bodyPr/>
        <a:lstStyle/>
        <a:p>
          <a:endParaRPr lang="en-US"/>
        </a:p>
      </dgm:t>
    </dgm:pt>
    <dgm:pt modelId="{5D9CFA7F-E08C-4867-8217-D216B07D2BF5}">
      <dgm:prSet/>
      <dgm:spPr/>
      <dgm:t>
        <a:bodyPr/>
        <a:lstStyle/>
        <a:p>
          <a:r>
            <a:rPr lang="en-US" b="1" dirty="0"/>
            <a:t>Security Awareness</a:t>
          </a:r>
        </a:p>
        <a:p>
          <a:r>
            <a:rPr lang="en-US" b="1" dirty="0"/>
            <a:t>-Security team changed firewall rules</a:t>
          </a:r>
        </a:p>
      </dgm:t>
    </dgm:pt>
    <dgm:pt modelId="{5C30AC35-DA15-449C-9E2A-ECBF910BCADA}" type="parTrans" cxnId="{683ED75F-115C-43C0-909D-E18FF8F3A5F1}">
      <dgm:prSet/>
      <dgm:spPr/>
      <dgm:t>
        <a:bodyPr/>
        <a:lstStyle/>
        <a:p>
          <a:endParaRPr lang="en-US"/>
        </a:p>
      </dgm:t>
    </dgm:pt>
    <dgm:pt modelId="{5623A553-B673-4F28-B591-B433D4593816}" type="sibTrans" cxnId="{683ED75F-115C-43C0-909D-E18FF8F3A5F1}">
      <dgm:prSet/>
      <dgm:spPr/>
      <dgm:t>
        <a:bodyPr/>
        <a:lstStyle/>
        <a:p>
          <a:endParaRPr lang="en-US"/>
        </a:p>
      </dgm:t>
    </dgm:pt>
    <dgm:pt modelId="{F0F3D222-8AEE-4E84-AF4D-49BC80A6698E}">
      <dgm:prSet/>
      <dgm:spPr/>
      <dgm:t>
        <a:bodyPr/>
        <a:lstStyle/>
        <a:p>
          <a:r>
            <a:rPr lang="en-US" b="1" dirty="0"/>
            <a:t>Understanding digital behavior at scale</a:t>
          </a:r>
        </a:p>
      </dgm:t>
    </dgm:pt>
    <dgm:pt modelId="{18B2F71B-0E34-46B6-9F58-58C97359C452}" type="parTrans" cxnId="{02D427FC-9BD6-4C10-8642-E3C1FBD10000}">
      <dgm:prSet/>
      <dgm:spPr/>
      <dgm:t>
        <a:bodyPr/>
        <a:lstStyle/>
        <a:p>
          <a:endParaRPr lang="en-US"/>
        </a:p>
      </dgm:t>
    </dgm:pt>
    <dgm:pt modelId="{D7E2B2F4-C89C-4723-9527-FDC7141227F6}" type="sibTrans" cxnId="{02D427FC-9BD6-4C10-8642-E3C1FBD10000}">
      <dgm:prSet/>
      <dgm:spPr/>
      <dgm:t>
        <a:bodyPr/>
        <a:lstStyle/>
        <a:p>
          <a:endParaRPr lang="en-US"/>
        </a:p>
      </dgm:t>
    </dgm:pt>
    <dgm:pt modelId="{CC97193F-9318-4C9E-9655-1F8986264568}" type="pres">
      <dgm:prSet presAssocID="{34723E43-325C-4B3C-8CE2-7CA1F73E3EC9}" presName="root" presStyleCnt="0">
        <dgm:presLayoutVars>
          <dgm:dir/>
          <dgm:resizeHandles val="exact"/>
        </dgm:presLayoutVars>
      </dgm:prSet>
      <dgm:spPr/>
    </dgm:pt>
    <dgm:pt modelId="{86128EC1-DBF0-4454-A513-E0077491D72D}" type="pres">
      <dgm:prSet presAssocID="{726BCF47-994B-4F1C-985E-C118E9DE8316}" presName="compNode" presStyleCnt="0"/>
      <dgm:spPr/>
    </dgm:pt>
    <dgm:pt modelId="{70A0890B-8B25-4381-92B9-F004F777CACD}" type="pres">
      <dgm:prSet presAssocID="{726BCF47-994B-4F1C-985E-C118E9DE8316}" presName="bgRect" presStyleLbl="bgShp" presStyleIdx="0" presStyleCnt="4"/>
      <dgm:spPr/>
    </dgm:pt>
    <dgm:pt modelId="{6521D458-918B-4137-BC93-055FFAD572B7}" type="pres">
      <dgm:prSet presAssocID="{726BCF47-994B-4F1C-985E-C118E9DE8316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ye"/>
        </a:ext>
      </dgm:extLst>
    </dgm:pt>
    <dgm:pt modelId="{BE7F9D9D-3827-4BFB-A106-77CD6D1B176A}" type="pres">
      <dgm:prSet presAssocID="{726BCF47-994B-4F1C-985E-C118E9DE8316}" presName="spaceRect" presStyleCnt="0"/>
      <dgm:spPr/>
    </dgm:pt>
    <dgm:pt modelId="{94186902-51D4-4F88-AF8D-C2B121DC30E2}" type="pres">
      <dgm:prSet presAssocID="{726BCF47-994B-4F1C-985E-C118E9DE8316}" presName="parTx" presStyleLbl="revTx" presStyleIdx="0" presStyleCnt="4">
        <dgm:presLayoutVars>
          <dgm:chMax val="0"/>
          <dgm:chPref val="0"/>
        </dgm:presLayoutVars>
      </dgm:prSet>
      <dgm:spPr/>
    </dgm:pt>
    <dgm:pt modelId="{65156E5D-F46F-4430-B60F-F19F8930DEC4}" type="pres">
      <dgm:prSet presAssocID="{74AAEC08-024D-4FCC-B5E2-DC8869DEB861}" presName="sibTrans" presStyleCnt="0"/>
      <dgm:spPr/>
    </dgm:pt>
    <dgm:pt modelId="{76D1F17A-11F9-46FC-BC34-B9A76EA006A6}" type="pres">
      <dgm:prSet presAssocID="{E0E727A4-B535-4A7A-AA0D-9239F4711019}" presName="compNode" presStyleCnt="0"/>
      <dgm:spPr/>
    </dgm:pt>
    <dgm:pt modelId="{EFAB995C-79B0-4F9C-9E58-62A29AD8D779}" type="pres">
      <dgm:prSet presAssocID="{E0E727A4-B535-4A7A-AA0D-9239F4711019}" presName="bgRect" presStyleLbl="bgShp" presStyleIdx="1" presStyleCnt="4"/>
      <dgm:spPr/>
    </dgm:pt>
    <dgm:pt modelId="{761DAE82-1FE2-44B2-AED7-F1EB2684AFCB}" type="pres">
      <dgm:prSet presAssocID="{E0E727A4-B535-4A7A-AA0D-9239F4711019}" presName="iconRect" presStyleLbl="node1" presStyleIdx="1" presStyleCnt="4" custLinFactNeighborX="-5815" custLinFactNeighborY="11071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6B0A9614-9CC5-43A1-BA72-DE569E63AB4A}" type="pres">
      <dgm:prSet presAssocID="{E0E727A4-B535-4A7A-AA0D-9239F4711019}" presName="spaceRect" presStyleCnt="0"/>
      <dgm:spPr/>
    </dgm:pt>
    <dgm:pt modelId="{5940DA41-9E17-4A05-A645-7E4757E5A10F}" type="pres">
      <dgm:prSet presAssocID="{E0E727A4-B535-4A7A-AA0D-9239F4711019}" presName="parTx" presStyleLbl="revTx" presStyleIdx="1" presStyleCnt="4">
        <dgm:presLayoutVars>
          <dgm:chMax val="0"/>
          <dgm:chPref val="0"/>
        </dgm:presLayoutVars>
      </dgm:prSet>
      <dgm:spPr/>
    </dgm:pt>
    <dgm:pt modelId="{668CAC66-6CEF-4A6A-ABEB-A5A7CD71EFA6}" type="pres">
      <dgm:prSet presAssocID="{64BD5D60-631A-4299-A317-F65235904F7A}" presName="sibTrans" presStyleCnt="0"/>
      <dgm:spPr/>
    </dgm:pt>
    <dgm:pt modelId="{2E3A2133-DFEA-41B4-8C4A-651D967528DB}" type="pres">
      <dgm:prSet presAssocID="{5D9CFA7F-E08C-4867-8217-D216B07D2BF5}" presName="compNode" presStyleCnt="0"/>
      <dgm:spPr/>
    </dgm:pt>
    <dgm:pt modelId="{48E0DD05-46C3-4CF2-8998-61D3FCBF6EC2}" type="pres">
      <dgm:prSet presAssocID="{5D9CFA7F-E08C-4867-8217-D216B07D2BF5}" presName="bgRect" presStyleLbl="bgShp" presStyleIdx="2" presStyleCnt="4"/>
      <dgm:spPr/>
    </dgm:pt>
    <dgm:pt modelId="{C3450A4C-606F-4418-BFE8-3E6EB3140BF2}" type="pres">
      <dgm:prSet presAssocID="{5D9CFA7F-E08C-4867-8217-D216B07D2BF5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2A99A61D-7D3E-4F75-A878-E4718D4596DC}" type="pres">
      <dgm:prSet presAssocID="{5D9CFA7F-E08C-4867-8217-D216B07D2BF5}" presName="spaceRect" presStyleCnt="0"/>
      <dgm:spPr/>
    </dgm:pt>
    <dgm:pt modelId="{AAD765F5-584E-4187-985D-2D02E7A7AF02}" type="pres">
      <dgm:prSet presAssocID="{5D9CFA7F-E08C-4867-8217-D216B07D2BF5}" presName="parTx" presStyleLbl="revTx" presStyleIdx="2" presStyleCnt="4">
        <dgm:presLayoutVars>
          <dgm:chMax val="0"/>
          <dgm:chPref val="0"/>
        </dgm:presLayoutVars>
      </dgm:prSet>
      <dgm:spPr/>
    </dgm:pt>
    <dgm:pt modelId="{2DB6ECAF-4132-4FFD-9D5E-D46451EDF4AF}" type="pres">
      <dgm:prSet presAssocID="{5623A553-B673-4F28-B591-B433D4593816}" presName="sibTrans" presStyleCnt="0"/>
      <dgm:spPr/>
    </dgm:pt>
    <dgm:pt modelId="{B081893D-3C37-4612-A83E-9533F4D26799}" type="pres">
      <dgm:prSet presAssocID="{F0F3D222-8AEE-4E84-AF4D-49BC80A6698E}" presName="compNode" presStyleCnt="0"/>
      <dgm:spPr/>
    </dgm:pt>
    <dgm:pt modelId="{90DAD672-9817-4623-9C9A-C9D961DD4F2B}" type="pres">
      <dgm:prSet presAssocID="{F0F3D222-8AEE-4E84-AF4D-49BC80A6698E}" presName="bgRect" presStyleLbl="bgShp" presStyleIdx="3" presStyleCnt="4"/>
      <dgm:spPr/>
    </dgm:pt>
    <dgm:pt modelId="{64F0177F-8D50-456A-A394-68066EBCE5B0}" type="pres">
      <dgm:prSet presAssocID="{F0F3D222-8AEE-4E84-AF4D-49BC80A6698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p compass"/>
        </a:ext>
      </dgm:extLst>
    </dgm:pt>
    <dgm:pt modelId="{DDAB2E95-1196-4AE0-A001-2D697BDFE8DC}" type="pres">
      <dgm:prSet presAssocID="{F0F3D222-8AEE-4E84-AF4D-49BC80A6698E}" presName="spaceRect" presStyleCnt="0"/>
      <dgm:spPr/>
    </dgm:pt>
    <dgm:pt modelId="{15448590-61A7-4D96-BC7E-172AB40B1307}" type="pres">
      <dgm:prSet presAssocID="{F0F3D222-8AEE-4E84-AF4D-49BC80A6698E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BA362001-99BA-4610-B15F-C22418995DD1}" srcId="{34723E43-325C-4B3C-8CE2-7CA1F73E3EC9}" destId="{E0E727A4-B535-4A7A-AA0D-9239F4711019}" srcOrd="1" destOrd="0" parTransId="{FAAE56D7-2534-4CB2-A5C6-52A6909CCCAF}" sibTransId="{64BD5D60-631A-4299-A317-F65235904F7A}"/>
    <dgm:cxn modelId="{E85DDC10-4500-4184-B343-B3886CF069C5}" type="presOf" srcId="{726BCF47-994B-4F1C-985E-C118E9DE8316}" destId="{94186902-51D4-4F88-AF8D-C2B121DC30E2}" srcOrd="0" destOrd="0" presId="urn:microsoft.com/office/officeart/2018/2/layout/IconVerticalSolidList"/>
    <dgm:cxn modelId="{C6DCB75A-CC9E-4710-BD04-73E81E1A77A4}" type="presOf" srcId="{E0E727A4-B535-4A7A-AA0D-9239F4711019}" destId="{5940DA41-9E17-4A05-A645-7E4757E5A10F}" srcOrd="0" destOrd="0" presId="urn:microsoft.com/office/officeart/2018/2/layout/IconVerticalSolidList"/>
    <dgm:cxn modelId="{683ED75F-115C-43C0-909D-E18FF8F3A5F1}" srcId="{34723E43-325C-4B3C-8CE2-7CA1F73E3EC9}" destId="{5D9CFA7F-E08C-4867-8217-D216B07D2BF5}" srcOrd="2" destOrd="0" parTransId="{5C30AC35-DA15-449C-9E2A-ECBF910BCADA}" sibTransId="{5623A553-B673-4F28-B591-B433D4593816}"/>
    <dgm:cxn modelId="{BEF23A7A-72D8-4331-8C30-BE945014D26C}" type="presOf" srcId="{34723E43-325C-4B3C-8CE2-7CA1F73E3EC9}" destId="{CC97193F-9318-4C9E-9655-1F8986264568}" srcOrd="0" destOrd="0" presId="urn:microsoft.com/office/officeart/2018/2/layout/IconVerticalSolidList"/>
    <dgm:cxn modelId="{0C93BE8D-116F-4E08-883C-62541625EC43}" type="presOf" srcId="{F0F3D222-8AEE-4E84-AF4D-49BC80A6698E}" destId="{15448590-61A7-4D96-BC7E-172AB40B1307}" srcOrd="0" destOrd="0" presId="urn:microsoft.com/office/officeart/2018/2/layout/IconVerticalSolidList"/>
    <dgm:cxn modelId="{AE21CEBA-5B97-4245-82DB-B3DAC434AE9F}" type="presOf" srcId="{5D9CFA7F-E08C-4867-8217-D216B07D2BF5}" destId="{AAD765F5-584E-4187-985D-2D02E7A7AF02}" srcOrd="0" destOrd="0" presId="urn:microsoft.com/office/officeart/2018/2/layout/IconVerticalSolidList"/>
    <dgm:cxn modelId="{28482FC6-F31A-43F8-8B4D-A803DC945876}" srcId="{34723E43-325C-4B3C-8CE2-7CA1F73E3EC9}" destId="{726BCF47-994B-4F1C-985E-C118E9DE8316}" srcOrd="0" destOrd="0" parTransId="{A76B578B-F043-4BDD-833A-8EBA76D24B91}" sibTransId="{74AAEC08-024D-4FCC-B5E2-DC8869DEB861}"/>
    <dgm:cxn modelId="{02D427FC-9BD6-4C10-8642-E3C1FBD10000}" srcId="{34723E43-325C-4B3C-8CE2-7CA1F73E3EC9}" destId="{F0F3D222-8AEE-4E84-AF4D-49BC80A6698E}" srcOrd="3" destOrd="0" parTransId="{18B2F71B-0E34-46B6-9F58-58C97359C452}" sibTransId="{D7E2B2F4-C89C-4723-9527-FDC7141227F6}"/>
    <dgm:cxn modelId="{38442B64-ACDF-4FB6-8F43-AB4A369EC32F}" type="presParOf" srcId="{CC97193F-9318-4C9E-9655-1F8986264568}" destId="{86128EC1-DBF0-4454-A513-E0077491D72D}" srcOrd="0" destOrd="0" presId="urn:microsoft.com/office/officeart/2018/2/layout/IconVerticalSolidList"/>
    <dgm:cxn modelId="{30B26340-E55F-4735-898C-D0287C0AD420}" type="presParOf" srcId="{86128EC1-DBF0-4454-A513-E0077491D72D}" destId="{70A0890B-8B25-4381-92B9-F004F777CACD}" srcOrd="0" destOrd="0" presId="urn:microsoft.com/office/officeart/2018/2/layout/IconVerticalSolidList"/>
    <dgm:cxn modelId="{789B1781-38D2-4783-A50F-0FD2D32C74B1}" type="presParOf" srcId="{86128EC1-DBF0-4454-A513-E0077491D72D}" destId="{6521D458-918B-4137-BC93-055FFAD572B7}" srcOrd="1" destOrd="0" presId="urn:microsoft.com/office/officeart/2018/2/layout/IconVerticalSolidList"/>
    <dgm:cxn modelId="{40E13D31-8743-4084-A9E5-DEF5FDD2D2C9}" type="presParOf" srcId="{86128EC1-DBF0-4454-A513-E0077491D72D}" destId="{BE7F9D9D-3827-4BFB-A106-77CD6D1B176A}" srcOrd="2" destOrd="0" presId="urn:microsoft.com/office/officeart/2018/2/layout/IconVerticalSolidList"/>
    <dgm:cxn modelId="{AE3765BC-229D-4C06-BE8C-A83FFA33B6A3}" type="presParOf" srcId="{86128EC1-DBF0-4454-A513-E0077491D72D}" destId="{94186902-51D4-4F88-AF8D-C2B121DC30E2}" srcOrd="3" destOrd="0" presId="urn:microsoft.com/office/officeart/2018/2/layout/IconVerticalSolidList"/>
    <dgm:cxn modelId="{485FFCBE-6C49-4125-96C0-AF5AE864A7BE}" type="presParOf" srcId="{CC97193F-9318-4C9E-9655-1F8986264568}" destId="{65156E5D-F46F-4430-B60F-F19F8930DEC4}" srcOrd="1" destOrd="0" presId="urn:microsoft.com/office/officeart/2018/2/layout/IconVerticalSolidList"/>
    <dgm:cxn modelId="{7BB81E5B-F85B-4CD4-8803-BA20B1A4B859}" type="presParOf" srcId="{CC97193F-9318-4C9E-9655-1F8986264568}" destId="{76D1F17A-11F9-46FC-BC34-B9A76EA006A6}" srcOrd="2" destOrd="0" presId="urn:microsoft.com/office/officeart/2018/2/layout/IconVerticalSolidList"/>
    <dgm:cxn modelId="{89BE924B-464D-47A6-B696-FCC6EB1F3748}" type="presParOf" srcId="{76D1F17A-11F9-46FC-BC34-B9A76EA006A6}" destId="{EFAB995C-79B0-4F9C-9E58-62A29AD8D779}" srcOrd="0" destOrd="0" presId="urn:microsoft.com/office/officeart/2018/2/layout/IconVerticalSolidList"/>
    <dgm:cxn modelId="{A93D93F5-7424-4524-9478-BB9C097D20A0}" type="presParOf" srcId="{76D1F17A-11F9-46FC-BC34-B9A76EA006A6}" destId="{761DAE82-1FE2-44B2-AED7-F1EB2684AFCB}" srcOrd="1" destOrd="0" presId="urn:microsoft.com/office/officeart/2018/2/layout/IconVerticalSolidList"/>
    <dgm:cxn modelId="{099403DE-FB58-400E-8D0F-8398BA148107}" type="presParOf" srcId="{76D1F17A-11F9-46FC-BC34-B9A76EA006A6}" destId="{6B0A9614-9CC5-43A1-BA72-DE569E63AB4A}" srcOrd="2" destOrd="0" presId="urn:microsoft.com/office/officeart/2018/2/layout/IconVerticalSolidList"/>
    <dgm:cxn modelId="{C441FF2B-5294-43CD-966D-98317A6AF903}" type="presParOf" srcId="{76D1F17A-11F9-46FC-BC34-B9A76EA006A6}" destId="{5940DA41-9E17-4A05-A645-7E4757E5A10F}" srcOrd="3" destOrd="0" presId="urn:microsoft.com/office/officeart/2018/2/layout/IconVerticalSolidList"/>
    <dgm:cxn modelId="{65CDD5C1-12B1-4FF0-9105-B18575D50D87}" type="presParOf" srcId="{CC97193F-9318-4C9E-9655-1F8986264568}" destId="{668CAC66-6CEF-4A6A-ABEB-A5A7CD71EFA6}" srcOrd="3" destOrd="0" presId="urn:microsoft.com/office/officeart/2018/2/layout/IconVerticalSolidList"/>
    <dgm:cxn modelId="{AF23F57E-B60F-46E5-9122-F07187CB1876}" type="presParOf" srcId="{CC97193F-9318-4C9E-9655-1F8986264568}" destId="{2E3A2133-DFEA-41B4-8C4A-651D967528DB}" srcOrd="4" destOrd="0" presId="urn:microsoft.com/office/officeart/2018/2/layout/IconVerticalSolidList"/>
    <dgm:cxn modelId="{D87A4C1D-BEDE-425E-98D4-B02407384A35}" type="presParOf" srcId="{2E3A2133-DFEA-41B4-8C4A-651D967528DB}" destId="{48E0DD05-46C3-4CF2-8998-61D3FCBF6EC2}" srcOrd="0" destOrd="0" presId="urn:microsoft.com/office/officeart/2018/2/layout/IconVerticalSolidList"/>
    <dgm:cxn modelId="{97DE59A5-E913-46C9-B637-4B63425443BD}" type="presParOf" srcId="{2E3A2133-DFEA-41B4-8C4A-651D967528DB}" destId="{C3450A4C-606F-4418-BFE8-3E6EB3140BF2}" srcOrd="1" destOrd="0" presId="urn:microsoft.com/office/officeart/2018/2/layout/IconVerticalSolidList"/>
    <dgm:cxn modelId="{7F66172A-26DF-47CC-99D8-F555A8C541AC}" type="presParOf" srcId="{2E3A2133-DFEA-41B4-8C4A-651D967528DB}" destId="{2A99A61D-7D3E-4F75-A878-E4718D4596DC}" srcOrd="2" destOrd="0" presId="urn:microsoft.com/office/officeart/2018/2/layout/IconVerticalSolidList"/>
    <dgm:cxn modelId="{924C095B-E3B3-4695-8C27-922A03E2FD6E}" type="presParOf" srcId="{2E3A2133-DFEA-41B4-8C4A-651D967528DB}" destId="{AAD765F5-584E-4187-985D-2D02E7A7AF02}" srcOrd="3" destOrd="0" presId="urn:microsoft.com/office/officeart/2018/2/layout/IconVerticalSolidList"/>
    <dgm:cxn modelId="{1DDAAED8-209C-4434-9D0B-6FBB1DB3F267}" type="presParOf" srcId="{CC97193F-9318-4C9E-9655-1F8986264568}" destId="{2DB6ECAF-4132-4FFD-9D5E-D46451EDF4AF}" srcOrd="5" destOrd="0" presId="urn:microsoft.com/office/officeart/2018/2/layout/IconVerticalSolidList"/>
    <dgm:cxn modelId="{113B4B78-F1AF-4002-82D9-9510AC15470A}" type="presParOf" srcId="{CC97193F-9318-4C9E-9655-1F8986264568}" destId="{B081893D-3C37-4612-A83E-9533F4D26799}" srcOrd="6" destOrd="0" presId="urn:microsoft.com/office/officeart/2018/2/layout/IconVerticalSolidList"/>
    <dgm:cxn modelId="{5D189F55-0392-45A7-BBC9-91A32D8C5D8C}" type="presParOf" srcId="{B081893D-3C37-4612-A83E-9533F4D26799}" destId="{90DAD672-9817-4623-9C9A-C9D961DD4F2B}" srcOrd="0" destOrd="0" presId="urn:microsoft.com/office/officeart/2018/2/layout/IconVerticalSolidList"/>
    <dgm:cxn modelId="{CC5BC193-D95A-459F-B6DB-D3958A607204}" type="presParOf" srcId="{B081893D-3C37-4612-A83E-9533F4D26799}" destId="{64F0177F-8D50-456A-A394-68066EBCE5B0}" srcOrd="1" destOrd="0" presId="urn:microsoft.com/office/officeart/2018/2/layout/IconVerticalSolidList"/>
    <dgm:cxn modelId="{B5E726F1-CF00-4A89-8FEC-3C05FC8F3EAB}" type="presParOf" srcId="{B081893D-3C37-4612-A83E-9533F4D26799}" destId="{DDAB2E95-1196-4AE0-A001-2D697BDFE8DC}" srcOrd="2" destOrd="0" presId="urn:microsoft.com/office/officeart/2018/2/layout/IconVerticalSolidList"/>
    <dgm:cxn modelId="{AA2EA050-26D7-486B-9F03-391AC62A4B00}" type="presParOf" srcId="{B081893D-3C37-4612-A83E-9533F4D26799}" destId="{15448590-61A7-4D96-BC7E-172AB40B1307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F41815-4A24-8C45-A7B3-967E2F63CC83}">
      <dsp:nvSpPr>
        <dsp:cNvPr id="0" name=""/>
        <dsp:cNvSpPr/>
      </dsp:nvSpPr>
      <dsp:spPr>
        <a:xfrm>
          <a:off x="850853" y="2873"/>
          <a:ext cx="2871631" cy="172297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Generated fake Teams data</a:t>
          </a:r>
          <a:br>
            <a:rPr lang="en-US" sz="2900" kern="1200" dirty="0"/>
          </a:br>
          <a:r>
            <a:rPr lang="en-US" sz="2900" kern="1200" dirty="0"/>
            <a:t>(2019-2024)</a:t>
          </a:r>
        </a:p>
      </dsp:txBody>
      <dsp:txXfrm>
        <a:off x="850853" y="2873"/>
        <a:ext cx="2871631" cy="1722979"/>
      </dsp:txXfrm>
    </dsp:sp>
    <dsp:sp modelId="{93B7C183-9AA9-444A-86B1-230B087067E0}">
      <dsp:nvSpPr>
        <dsp:cNvPr id="0" name=""/>
        <dsp:cNvSpPr/>
      </dsp:nvSpPr>
      <dsp:spPr>
        <a:xfrm>
          <a:off x="4009648" y="2873"/>
          <a:ext cx="2871631" cy="1722979"/>
        </a:xfrm>
        <a:prstGeom prst="rect">
          <a:avLst/>
        </a:prstGeom>
        <a:solidFill>
          <a:schemeClr val="accent2">
            <a:hueOff val="1414419"/>
            <a:satOff val="-5328"/>
            <a:lumOff val="4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Created “users,” “locations,” and time patterns</a:t>
          </a:r>
        </a:p>
      </dsp:txBody>
      <dsp:txXfrm>
        <a:off x="4009648" y="2873"/>
        <a:ext cx="2871631" cy="1722979"/>
      </dsp:txXfrm>
    </dsp:sp>
    <dsp:sp modelId="{6F1F3E4E-3198-3745-B9E9-75C635A8A836}">
      <dsp:nvSpPr>
        <dsp:cNvPr id="0" name=""/>
        <dsp:cNvSpPr/>
      </dsp:nvSpPr>
      <dsp:spPr>
        <a:xfrm>
          <a:off x="7168443" y="2873"/>
          <a:ext cx="2871631" cy="1722979"/>
        </a:xfrm>
        <a:prstGeom prst="rect">
          <a:avLst/>
        </a:prstGeom>
        <a:solidFill>
          <a:schemeClr val="accent2">
            <a:hueOff val="2828839"/>
            <a:satOff val="-10655"/>
            <a:lumOff val="8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Included logins &amp; actions</a:t>
          </a:r>
        </a:p>
      </dsp:txBody>
      <dsp:txXfrm>
        <a:off x="7168443" y="2873"/>
        <a:ext cx="2871631" cy="1722979"/>
      </dsp:txXfrm>
    </dsp:sp>
    <dsp:sp modelId="{C330C8A8-7EBE-BF40-9C4E-A6A1FE01D6EE}">
      <dsp:nvSpPr>
        <dsp:cNvPr id="0" name=""/>
        <dsp:cNvSpPr/>
      </dsp:nvSpPr>
      <dsp:spPr>
        <a:xfrm>
          <a:off x="850853" y="2013015"/>
          <a:ext cx="2871631" cy="1722979"/>
        </a:xfrm>
        <a:prstGeom prst="rect">
          <a:avLst/>
        </a:prstGeom>
        <a:solidFill>
          <a:schemeClr val="accent2">
            <a:hueOff val="4243259"/>
            <a:satOff val="-15983"/>
            <a:lumOff val="13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Ingested into Splunk Enterprise</a:t>
          </a:r>
        </a:p>
      </dsp:txBody>
      <dsp:txXfrm>
        <a:off x="850853" y="2013015"/>
        <a:ext cx="2871631" cy="1722979"/>
      </dsp:txXfrm>
    </dsp:sp>
    <dsp:sp modelId="{6A81853C-0E77-C447-89BC-ED9B6B713D18}">
      <dsp:nvSpPr>
        <dsp:cNvPr id="0" name=""/>
        <dsp:cNvSpPr/>
      </dsp:nvSpPr>
      <dsp:spPr>
        <a:xfrm>
          <a:off x="4009648" y="2013015"/>
          <a:ext cx="2871631" cy="1722979"/>
        </a:xfrm>
        <a:prstGeom prst="rect">
          <a:avLst/>
        </a:prstGeom>
        <a:solidFill>
          <a:schemeClr val="accent2">
            <a:hueOff val="5657678"/>
            <a:satOff val="-21310"/>
            <a:lumOff val="1788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Created a dashboard</a:t>
          </a:r>
        </a:p>
      </dsp:txBody>
      <dsp:txXfrm>
        <a:off x="4009648" y="2013015"/>
        <a:ext cx="2871631" cy="1722979"/>
      </dsp:txXfrm>
    </dsp:sp>
    <dsp:sp modelId="{98E2AF18-D8BE-ED4B-AECC-48701233BED4}">
      <dsp:nvSpPr>
        <dsp:cNvPr id="0" name=""/>
        <dsp:cNvSpPr/>
      </dsp:nvSpPr>
      <dsp:spPr>
        <a:xfrm>
          <a:off x="7168443" y="2013015"/>
          <a:ext cx="2871631" cy="1722979"/>
        </a:xfrm>
        <a:prstGeom prst="rect">
          <a:avLst/>
        </a:prstGeom>
        <a:solidFill>
          <a:schemeClr val="accent2">
            <a:hueOff val="7072097"/>
            <a:satOff val="-26638"/>
            <a:lumOff val="2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0490" tIns="110490" rIns="110490" bIns="11049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 dirty="0"/>
            <a:t>Applied ML for predictive analysis</a:t>
          </a:r>
        </a:p>
      </dsp:txBody>
      <dsp:txXfrm>
        <a:off x="7168443" y="2013015"/>
        <a:ext cx="2871631" cy="172297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A0890B-8B25-4381-92B9-F004F777CACD}">
      <dsp:nvSpPr>
        <dsp:cNvPr id="0" name=""/>
        <dsp:cNvSpPr/>
      </dsp:nvSpPr>
      <dsp:spPr>
        <a:xfrm>
          <a:off x="0" y="2121"/>
          <a:ext cx="7216416" cy="107516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21D458-918B-4137-BC93-055FFAD572B7}">
      <dsp:nvSpPr>
        <dsp:cNvPr id="0" name=""/>
        <dsp:cNvSpPr/>
      </dsp:nvSpPr>
      <dsp:spPr>
        <a:xfrm>
          <a:off x="325236" y="244032"/>
          <a:ext cx="591338" cy="59133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186902-51D4-4F88-AF8D-C2B121DC30E2}">
      <dsp:nvSpPr>
        <dsp:cNvPr id="0" name=""/>
        <dsp:cNvSpPr/>
      </dsp:nvSpPr>
      <dsp:spPr>
        <a:xfrm>
          <a:off x="1241811" y="2121"/>
          <a:ext cx="5974604" cy="10751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88" tIns="113788" rIns="113788" bIns="11378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Unseen patterns recognized:</a:t>
          </a:r>
        </a:p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~20% action decrease in 2024</a:t>
          </a:r>
          <a:endParaRPr lang="en-US" sz="2200" kern="1200" dirty="0"/>
        </a:p>
      </dsp:txBody>
      <dsp:txXfrm>
        <a:off x="1241811" y="2121"/>
        <a:ext cx="5974604" cy="1075161"/>
      </dsp:txXfrm>
    </dsp:sp>
    <dsp:sp modelId="{EFAB995C-79B0-4F9C-9E58-62A29AD8D779}">
      <dsp:nvSpPr>
        <dsp:cNvPr id="0" name=""/>
        <dsp:cNvSpPr/>
      </dsp:nvSpPr>
      <dsp:spPr>
        <a:xfrm>
          <a:off x="0" y="1346073"/>
          <a:ext cx="7216416" cy="107516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1DAE82-1FE2-44B2-AED7-F1EB2684AFCB}">
      <dsp:nvSpPr>
        <dsp:cNvPr id="0" name=""/>
        <dsp:cNvSpPr/>
      </dsp:nvSpPr>
      <dsp:spPr>
        <a:xfrm>
          <a:off x="290850" y="1653451"/>
          <a:ext cx="591338" cy="59133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40DA41-9E17-4A05-A645-7E4757E5A10F}">
      <dsp:nvSpPr>
        <dsp:cNvPr id="0" name=""/>
        <dsp:cNvSpPr/>
      </dsp:nvSpPr>
      <dsp:spPr>
        <a:xfrm>
          <a:off x="1241811" y="1346073"/>
          <a:ext cx="5974604" cy="10751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88" tIns="113788" rIns="113788" bIns="11378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Students needed interface training </a:t>
          </a:r>
        </a:p>
      </dsp:txBody>
      <dsp:txXfrm>
        <a:off x="1241811" y="1346073"/>
        <a:ext cx="5974604" cy="1075161"/>
      </dsp:txXfrm>
    </dsp:sp>
    <dsp:sp modelId="{48E0DD05-46C3-4CF2-8998-61D3FCBF6EC2}">
      <dsp:nvSpPr>
        <dsp:cNvPr id="0" name=""/>
        <dsp:cNvSpPr/>
      </dsp:nvSpPr>
      <dsp:spPr>
        <a:xfrm>
          <a:off x="0" y="2690025"/>
          <a:ext cx="7216416" cy="107516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3450A4C-606F-4418-BFE8-3E6EB3140BF2}">
      <dsp:nvSpPr>
        <dsp:cNvPr id="0" name=""/>
        <dsp:cNvSpPr/>
      </dsp:nvSpPr>
      <dsp:spPr>
        <a:xfrm>
          <a:off x="325236" y="2931936"/>
          <a:ext cx="591338" cy="59133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D765F5-584E-4187-985D-2D02E7A7AF02}">
      <dsp:nvSpPr>
        <dsp:cNvPr id="0" name=""/>
        <dsp:cNvSpPr/>
      </dsp:nvSpPr>
      <dsp:spPr>
        <a:xfrm>
          <a:off x="1241811" y="2690025"/>
          <a:ext cx="5974604" cy="10751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88" tIns="113788" rIns="113788" bIns="11378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Security Awareness</a:t>
          </a:r>
        </a:p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-Security team changed firewall rules</a:t>
          </a:r>
        </a:p>
      </dsp:txBody>
      <dsp:txXfrm>
        <a:off x="1241811" y="2690025"/>
        <a:ext cx="5974604" cy="1075161"/>
      </dsp:txXfrm>
    </dsp:sp>
    <dsp:sp modelId="{90DAD672-9817-4623-9C9A-C9D961DD4F2B}">
      <dsp:nvSpPr>
        <dsp:cNvPr id="0" name=""/>
        <dsp:cNvSpPr/>
      </dsp:nvSpPr>
      <dsp:spPr>
        <a:xfrm>
          <a:off x="0" y="4033977"/>
          <a:ext cx="7216416" cy="1075161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F0177F-8D50-456A-A394-68066EBCE5B0}">
      <dsp:nvSpPr>
        <dsp:cNvPr id="0" name=""/>
        <dsp:cNvSpPr/>
      </dsp:nvSpPr>
      <dsp:spPr>
        <a:xfrm>
          <a:off x="325236" y="4275888"/>
          <a:ext cx="591338" cy="59133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448590-61A7-4D96-BC7E-172AB40B1307}">
      <dsp:nvSpPr>
        <dsp:cNvPr id="0" name=""/>
        <dsp:cNvSpPr/>
      </dsp:nvSpPr>
      <dsp:spPr>
        <a:xfrm>
          <a:off x="1241811" y="4033977"/>
          <a:ext cx="5974604" cy="10751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88" tIns="113788" rIns="113788" bIns="11378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/>
            <a:t>Understanding digital behavior at scale</a:t>
          </a:r>
        </a:p>
      </dsp:txBody>
      <dsp:txXfrm>
        <a:off x="1241811" y="4033977"/>
        <a:ext cx="5974604" cy="10751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081D71-5B3A-0C4D-8656-59498D7E7ADC}" type="datetimeFigureOut">
              <a:rPr lang="en-US" smtClean="0"/>
              <a:t>3/28/25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791ECF-673C-DA44-87F4-EE5A841B5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780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791ECF-673C-DA44-87F4-EE5A841B539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183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3/28/25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063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3/28/25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08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3/28/25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9445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3/28/25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224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3/28/25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8760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3/28/25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852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3/28/25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460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3/28/25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6637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3/28/25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497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3/28/25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207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3/28/25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38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3/28/25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2181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hyperlink" Target="http://matthews-macbook-air-3.local:8000/en-US/app/search/microsoft_teams_analysis?tab=layout_1&amp;form.years=*&amp;form.global_time.earliest=0&amp;form.global_time.latest=now&amp;form.num_countries=10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24D78F-8EA2-93E8-CA79-D2C2233691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1163" y="1186382"/>
            <a:ext cx="4573589" cy="2682240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b="0" dirty="0"/>
              <a:t>Bringing</a:t>
            </a:r>
            <a:r>
              <a:rPr lang="en-US" sz="3400" dirty="0"/>
              <a:t> </a:t>
            </a:r>
            <a:r>
              <a:rPr lang="en-US" sz="3600" dirty="0"/>
              <a:t>Observability </a:t>
            </a:r>
            <a:r>
              <a:rPr lang="en-US" sz="3600" b="0" dirty="0"/>
              <a:t>&amp;</a:t>
            </a:r>
            <a:r>
              <a:rPr lang="en-US" sz="3600" dirty="0"/>
              <a:t> Security </a:t>
            </a:r>
            <a:r>
              <a:rPr lang="en-US" sz="3400" b="0" dirty="0"/>
              <a:t>to </a:t>
            </a:r>
            <a:r>
              <a:rPr lang="en-US" sz="3400" dirty="0">
                <a:solidFill>
                  <a:srgbClr val="7030A0"/>
                </a:solidFill>
              </a:rPr>
              <a:t>Teams</a:t>
            </a:r>
            <a:r>
              <a:rPr lang="en-US" sz="3400" b="0" dirty="0"/>
              <a:t> with </a:t>
            </a:r>
            <a:r>
              <a:rPr lang="en-US" sz="3600" dirty="0">
                <a:solidFill>
                  <a:srgbClr val="00B050"/>
                </a:solidFill>
              </a:rPr>
              <a:t>Splunk&gt;</a:t>
            </a:r>
            <a:r>
              <a:rPr lang="en-US" sz="3400" dirty="0">
                <a:solidFill>
                  <a:srgbClr val="00B050"/>
                </a:solidFill>
              </a:rPr>
              <a:t>.</a:t>
            </a:r>
            <a:endParaRPr lang="en-US" sz="3400" b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95F98A-8BDA-CD13-0036-9B97C9E237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59931" y="4157886"/>
            <a:ext cx="3324821" cy="1261817"/>
          </a:xfrm>
        </p:spPr>
        <p:txBody>
          <a:bodyPr anchor="t">
            <a:normAutofit/>
          </a:bodyPr>
          <a:lstStyle/>
          <a:p>
            <a:r>
              <a:rPr lang="en-US" dirty="0"/>
              <a:t>Matthew Saxby 03/28/2025</a:t>
            </a:r>
          </a:p>
        </p:txBody>
      </p:sp>
      <p:pic>
        <p:nvPicPr>
          <p:cNvPr id="5" name="Picture 4" descr="A blue and white logo&#10;&#10;AI-generated content may be incorrect.">
            <a:extLst>
              <a:ext uri="{FF2B5EF4-FFF2-40B4-BE49-F238E27FC236}">
                <a16:creationId xmlns:a16="http://schemas.microsoft.com/office/drawing/2014/main" id="{6A77A773-2EB8-AC3C-7467-7FC7A4052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253" y="1411464"/>
            <a:ext cx="6881991" cy="387112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4AC3912-9445-326E-F355-EA4A288013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2620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D568DC-5AC3-933B-A059-A891DE0CE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758" y="1039876"/>
            <a:ext cx="10616609" cy="150812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5000" b="0" dirty="0"/>
              <a:t>What’s</a:t>
            </a:r>
            <a:r>
              <a:rPr lang="en-US" sz="5000" dirty="0"/>
              <a:t> Your </a:t>
            </a:r>
            <a:r>
              <a:rPr lang="en-US" sz="5000" b="0" dirty="0"/>
              <a:t>Go-To Web Communication Platform?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60B0BC-C177-C366-380C-E4F5A63CE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8021" y="3714618"/>
            <a:ext cx="3676218" cy="139696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1B54215-E04E-A30E-53A9-94AADB091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669" y="3444546"/>
            <a:ext cx="3222214" cy="18124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5F8B88E-BFAE-B772-14A0-9067FCB34B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2684" y="3506852"/>
            <a:ext cx="1812494" cy="18124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77F2A8D-8C63-1D20-B1D5-D7091EE45EA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43623" y="3506851"/>
            <a:ext cx="1812494" cy="1687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2594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EC6C41-D8BE-4871-A942-947E23FE5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3149" y="1371600"/>
            <a:ext cx="5737859" cy="109728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 dirty="0"/>
              <a:t>Welcome to “Mount Studentloans”!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53FE100-D0AB-4AE2-824B-60CFA31E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866301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788F959-3D8A-84D8-14BA-B626756EA4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93149" y="2633236"/>
            <a:ext cx="5737860" cy="366698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A fictional university created using AI</a:t>
            </a:r>
          </a:p>
          <a:p>
            <a:pPr>
              <a:spcAft>
                <a:spcPts val="600"/>
              </a:spcAft>
            </a:pPr>
            <a:r>
              <a:rPr lang="en-US" dirty="0"/>
              <a:t>I simulated thousands of users, locations, and actions</a:t>
            </a:r>
          </a:p>
          <a:p>
            <a:pPr>
              <a:spcAft>
                <a:spcPts val="600"/>
              </a:spcAft>
            </a:pPr>
            <a:r>
              <a:rPr lang="en-US" dirty="0"/>
              <a:t>Built to mirror a </a:t>
            </a:r>
            <a:r>
              <a:rPr lang="en-US" b="1" dirty="0"/>
              <a:t>globally-distributed university</a:t>
            </a:r>
          </a:p>
          <a:p>
            <a:pPr>
              <a:spcAft>
                <a:spcPts val="600"/>
              </a:spcAft>
            </a:pPr>
            <a:r>
              <a:rPr lang="en-US" dirty="0"/>
              <a:t>Built a Splunk dashboard</a:t>
            </a:r>
          </a:p>
          <a:p>
            <a:pPr>
              <a:spcAft>
                <a:spcPts val="600"/>
              </a:spcAft>
            </a:pPr>
            <a:r>
              <a:rPr lang="en-US" dirty="0"/>
              <a:t>Analyze their Teams systems</a:t>
            </a:r>
          </a:p>
        </p:txBody>
      </p:sp>
      <p:pic>
        <p:nvPicPr>
          <p:cNvPr id="10" name="Picture 9" descr="A logo with mountains in the background&#10;&#10;AI-generated content may be incorrect.">
            <a:extLst>
              <a:ext uri="{FF2B5EF4-FFF2-40B4-BE49-F238E27FC236}">
                <a16:creationId xmlns:a16="http://schemas.microsoft.com/office/drawing/2014/main" id="{040B9DC3-BA78-7253-2A99-2E0BC1385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991" y="1371600"/>
            <a:ext cx="4385053" cy="4385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145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1C69525-1BE4-4BA0-A23C-3BB6C162E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15C5BA-9C3D-BD9B-F815-0D2A791FFD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</p:spPr>
        <p:txBody>
          <a:bodyPr>
            <a:normAutofit/>
          </a:bodyPr>
          <a:lstStyle/>
          <a:p>
            <a:r>
              <a:rPr lang="en-US" sz="3700" dirty="0"/>
              <a:t>How I Simulated “Mount Studentloans”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68AF875-C18B-4B48-AE4C-A63FD3CEF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8A0A797-977D-3993-D3B0-9CD5404A5F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9833049"/>
              </p:ext>
            </p:extLst>
          </p:nvPr>
        </p:nvGraphicFramePr>
        <p:xfrm>
          <a:off x="640079" y="2559050"/>
          <a:ext cx="10890929" cy="37388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10272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BFB3EE1-9A29-1D4E-3D1F-9F5802B6B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5852160" cy="1097280"/>
          </a:xfrm>
        </p:spPr>
        <p:txBody>
          <a:bodyPr anchor="t">
            <a:normAutofit/>
          </a:bodyPr>
          <a:lstStyle/>
          <a:p>
            <a:r>
              <a:rPr lang="en-US"/>
              <a:t>What Happened in 2020?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53FE100-D0AB-4AE2-824B-60CFA31EC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6281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DE50F5-DA1D-7DF9-0230-BCFA7D39C9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633236"/>
            <a:ext cx="5852160" cy="3664685"/>
          </a:xfrm>
        </p:spPr>
        <p:txBody>
          <a:bodyPr>
            <a:normAutofit/>
          </a:bodyPr>
          <a:lstStyle/>
          <a:p>
            <a:r>
              <a:rPr lang="en-US" dirty="0"/>
              <a:t>March 2020: Mount Studentloans went 100% virtual, overnight</a:t>
            </a:r>
          </a:p>
          <a:p>
            <a:r>
              <a:rPr lang="en-US" i="1" dirty="0"/>
              <a:t>Microsoft Teams </a:t>
            </a:r>
            <a:r>
              <a:rPr lang="en-US" dirty="0"/>
              <a:t>usage exploded</a:t>
            </a:r>
          </a:p>
          <a:p>
            <a:r>
              <a:rPr lang="en-US" dirty="0"/>
              <a:t>Systems visibility into student/staff activity? </a:t>
            </a:r>
            <a:r>
              <a:rPr lang="en-US" b="1" dirty="0"/>
              <a:t>Zero.</a:t>
            </a:r>
          </a:p>
          <a:p>
            <a:r>
              <a:rPr lang="en-US" dirty="0"/>
              <a:t>Suspicious logins? </a:t>
            </a:r>
            <a:r>
              <a:rPr lang="en-US" b="1" dirty="0"/>
              <a:t>Missed.</a:t>
            </a:r>
          </a:p>
          <a:p>
            <a:endParaRPr lang="en-US" dirty="0"/>
          </a:p>
        </p:txBody>
      </p:sp>
      <p:pic>
        <p:nvPicPr>
          <p:cNvPr id="7" name="Picture 6" descr="Young student wearing mask">
            <a:extLst>
              <a:ext uri="{FF2B5EF4-FFF2-40B4-BE49-F238E27FC236}">
                <a16:creationId xmlns:a16="http://schemas.microsoft.com/office/drawing/2014/main" id="{029B22B7-13C4-C9AF-F505-6042EAB517D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1853" r="20977" b="-1"/>
          <a:stretch/>
        </p:blipFill>
        <p:spPr>
          <a:xfrm>
            <a:off x="7345680" y="10"/>
            <a:ext cx="48463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51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679DA6-342B-7215-E904-132A86800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021842"/>
            <a:ext cx="3156857" cy="26426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Let’s Jump into the </a:t>
            </a:r>
            <a:r>
              <a:rPr lang="en-US" sz="4400" dirty="0">
                <a:hlinkClick r:id="rId2"/>
              </a:rPr>
              <a:t>Console</a:t>
            </a:r>
            <a:endParaRPr lang="en-US" sz="4400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50527CE-FCD0-40C8-B37A-39331C2A4F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4011930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Cartoon of a lighthouse and water&#10;&#10;AI-generated content may be incorrect.">
            <a:extLst>
              <a:ext uri="{FF2B5EF4-FFF2-40B4-BE49-F238E27FC236}">
                <a16:creationId xmlns:a16="http://schemas.microsoft.com/office/drawing/2014/main" id="{363D6EC4-98A1-2676-D42F-12D4E0728C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678229" y="1098734"/>
            <a:ext cx="4729112" cy="472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6262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BDA151C-5770-45E4-AAFF-59E7F403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4A4D8A-0287-B215-5426-55C94533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14399"/>
            <a:ext cx="3202871" cy="4160520"/>
          </a:xfrm>
        </p:spPr>
        <p:txBody>
          <a:bodyPr anchor="t">
            <a:normAutofit/>
          </a:bodyPr>
          <a:lstStyle/>
          <a:p>
            <a:r>
              <a:rPr lang="en-US" sz="3600" dirty="0"/>
              <a:t>What “Mount StudentLoans”</a:t>
            </a:r>
            <a:br>
              <a:rPr lang="en-US" sz="3600" dirty="0"/>
            </a:br>
            <a:r>
              <a:rPr lang="en-US" sz="3600" dirty="0"/>
              <a:t>learned from Fake Data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5ADA91C-AD52-A530-A898-AD6E698745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72253" y="6272784"/>
            <a:ext cx="1084749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2F292D7-3937-8F6B-3B91-D732FAA7EC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1329775"/>
              </p:ext>
            </p:extLst>
          </p:nvPr>
        </p:nvGraphicFramePr>
        <p:xfrm>
          <a:off x="4303332" y="891606"/>
          <a:ext cx="7216416" cy="51112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9411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B2FE9C-50A3-B3BA-8396-E3C2C6F53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6564" y="1249217"/>
            <a:ext cx="8298873" cy="225828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 dirty="0"/>
              <a:t>Let’s Talk!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E10C1D6-7EDE-467F-89EA-E0244EB623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30240" y="4290504"/>
            <a:ext cx="731520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31343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BDA43-63DD-DD43-34ED-178C40FB2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 Cited / 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52187-69EC-A5A1-68C1-5F321FA7F9D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>
                <a:solidFill>
                  <a:srgbClr val="00B050"/>
                </a:solidFill>
              </a:rPr>
              <a:t>Splunk&gt;</a:t>
            </a:r>
          </a:p>
          <a:p>
            <a:r>
              <a:rPr lang="en-US" dirty="0">
                <a:solidFill>
                  <a:srgbClr val="7030A0"/>
                </a:solidFill>
              </a:rPr>
              <a:t>Microsoft Teams</a:t>
            </a:r>
          </a:p>
          <a:p>
            <a:r>
              <a:rPr lang="en-US" b="1" dirty="0"/>
              <a:t>Chat GPT</a:t>
            </a:r>
          </a:p>
          <a:p>
            <a:r>
              <a:rPr lang="en-US" dirty="0">
                <a:solidFill>
                  <a:srgbClr val="0070C0"/>
                </a:solidFill>
              </a:rPr>
              <a:t>Python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4C8D21-63A9-09B7-8BA0-E2DE7DF0B2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85543" y="2633472"/>
            <a:ext cx="5212080" cy="3566160"/>
          </a:xfrm>
        </p:spPr>
        <p:txBody>
          <a:bodyPr/>
          <a:lstStyle/>
          <a:p>
            <a:pPr marL="0" indent="0">
              <a:buNone/>
            </a:pPr>
            <a:r>
              <a:rPr lang="en-US" b="1" u="sng" dirty="0"/>
              <a:t>Special Thanks:</a:t>
            </a:r>
          </a:p>
          <a:p>
            <a:pPr lvl="1"/>
            <a:r>
              <a:rPr lang="en-US" b="1" dirty="0"/>
              <a:t>Amir Khamis</a:t>
            </a:r>
          </a:p>
          <a:p>
            <a:pPr lvl="1"/>
            <a:r>
              <a:rPr lang="en-US" b="1" dirty="0"/>
              <a:t>Yan DeLucena</a:t>
            </a:r>
          </a:p>
          <a:p>
            <a:pPr lvl="1"/>
            <a:r>
              <a:rPr lang="en-US" b="1" dirty="0"/>
              <a:t>Dr. Amish Mishra</a:t>
            </a:r>
          </a:p>
        </p:txBody>
      </p:sp>
    </p:spTree>
    <p:extLst>
      <p:ext uri="{BB962C8B-B14F-4D97-AF65-F5344CB8AC3E}">
        <p14:creationId xmlns:p14="http://schemas.microsoft.com/office/powerpoint/2010/main" val="2083448149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201</Words>
  <Application>Microsoft Macintosh PowerPoint</Application>
  <PresentationFormat>Widescreen</PresentationFormat>
  <Paragraphs>40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Arial</vt:lpstr>
      <vt:lpstr>Grandview Display</vt:lpstr>
      <vt:lpstr>DashVTI</vt:lpstr>
      <vt:lpstr>Bringing Observability &amp; Security to Teams with Splunk&gt;.</vt:lpstr>
      <vt:lpstr>What’s Your Go-To Web Communication Platform?</vt:lpstr>
      <vt:lpstr>Welcome to “Mount Studentloans”!</vt:lpstr>
      <vt:lpstr>How I Simulated “Mount Studentloans”</vt:lpstr>
      <vt:lpstr>What Happened in 2020?</vt:lpstr>
      <vt:lpstr>Let’s Jump into the Console</vt:lpstr>
      <vt:lpstr>What “Mount StudentLoans” learned from Fake Data</vt:lpstr>
      <vt:lpstr>Let’s Talk!</vt:lpstr>
      <vt:lpstr>Works Cited /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Matthew Saxby</dc:creator>
  <cp:lastModifiedBy>Matthew Saxby</cp:lastModifiedBy>
  <cp:revision>16</cp:revision>
  <dcterms:created xsi:type="dcterms:W3CDTF">2025-03-28T01:30:55Z</dcterms:created>
  <dcterms:modified xsi:type="dcterms:W3CDTF">2025-03-28T15:15:14Z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587a65dd-c0e6-4ab7-89de-346beef98a3a_Enabled">
    <vt:lpwstr>true</vt:lpwstr>
  </property>
  <property fmtid="{D5CDD505-2E9C-101B-9397-08002B2CF9AE}" pid="3" name="MSIP_Label_587a65dd-c0e6-4ab7-89de-346beef98a3a_SetDate">
    <vt:lpwstr>2025-03-28T02:07:39Z</vt:lpwstr>
  </property>
  <property fmtid="{D5CDD505-2E9C-101B-9397-08002B2CF9AE}" pid="4" name="MSIP_Label_587a65dd-c0e6-4ab7-89de-346beef98a3a_Method">
    <vt:lpwstr>Standard</vt:lpwstr>
  </property>
  <property fmtid="{D5CDD505-2E9C-101B-9397-08002B2CF9AE}" pid="5" name="MSIP_Label_587a65dd-c0e6-4ab7-89de-346beef98a3a_Name">
    <vt:lpwstr>defa4170-0d19-0005-0004-bc88714345d2</vt:lpwstr>
  </property>
  <property fmtid="{D5CDD505-2E9C-101B-9397-08002B2CF9AE}" pid="6" name="MSIP_Label_587a65dd-c0e6-4ab7-89de-346beef98a3a_SiteId">
    <vt:lpwstr>81512e77-de2a-48d2-a488-859f215b15c1</vt:lpwstr>
  </property>
  <property fmtid="{D5CDD505-2E9C-101B-9397-08002B2CF9AE}" pid="7" name="MSIP_Label_587a65dd-c0e6-4ab7-89de-346beef98a3a_ActionId">
    <vt:lpwstr>1426b391-adca-4771-8f7f-88ddc6435bce</vt:lpwstr>
  </property>
  <property fmtid="{D5CDD505-2E9C-101B-9397-08002B2CF9AE}" pid="8" name="MSIP_Label_587a65dd-c0e6-4ab7-89de-346beef98a3a_ContentBits">
    <vt:lpwstr>0</vt:lpwstr>
  </property>
  <property fmtid="{D5CDD505-2E9C-101B-9397-08002B2CF9AE}" pid="9" name="MSIP_Label_587a65dd-c0e6-4ab7-89de-346beef98a3a_Tag">
    <vt:lpwstr>50, 3, 0, 1</vt:lpwstr>
  </property>
</Properties>
</file>

<file path=docProps/thumbnail.jpeg>
</file>